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B282-4B1C-4FA2-BB60-1512FFE3195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89F-A571-4EF7-8C56-657EB1062A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B282-4B1C-4FA2-BB60-1512FFE3195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89F-A571-4EF7-8C56-657EB1062A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7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B282-4B1C-4FA2-BB60-1512FFE3195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89F-A571-4EF7-8C56-657EB1062A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B282-4B1C-4FA2-BB60-1512FFE3195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89F-A571-4EF7-8C56-657EB1062A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5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B282-4B1C-4FA2-BB60-1512FFE3195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89F-A571-4EF7-8C56-657EB1062A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6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B282-4B1C-4FA2-BB60-1512FFE3195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89F-A571-4EF7-8C56-657EB1062A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B282-4B1C-4FA2-BB60-1512FFE3195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89F-A571-4EF7-8C56-657EB1062A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7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B282-4B1C-4FA2-BB60-1512FFE3195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89F-A571-4EF7-8C56-657EB1062A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5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B282-4B1C-4FA2-BB60-1512FFE3195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89F-A571-4EF7-8C56-657EB1062A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B282-4B1C-4FA2-BB60-1512FFE3195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89F-A571-4EF7-8C56-657EB1062A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8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B282-4B1C-4FA2-BB60-1512FFE3195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89F-A571-4EF7-8C56-657EB1062A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6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BB282-4B1C-4FA2-BB60-1512FFE3195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2E89F-A571-4EF7-8C56-657EB1062A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1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6196" t="18624" r="12519" b="11517"/>
          <a:stretch/>
        </p:blipFill>
        <p:spPr>
          <a:xfrm>
            <a:off x="-1" y="0"/>
            <a:ext cx="10701105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206239" y="2991393"/>
            <a:ext cx="1410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PLAZA 9</a:t>
            </a:r>
          </a:p>
          <a:p>
            <a:pPr algn="ctr"/>
            <a:r>
              <a:rPr lang="es-ES" b="1" dirty="0" smtClean="0"/>
              <a:t>DE JULIO</a:t>
            </a:r>
            <a:endParaRPr lang="en-US" b="1" dirty="0"/>
          </a:p>
        </p:txBody>
      </p:sp>
      <p:sp>
        <p:nvSpPr>
          <p:cNvPr id="7" name="Elipse 6"/>
          <p:cNvSpPr/>
          <p:nvPr/>
        </p:nvSpPr>
        <p:spPr>
          <a:xfrm>
            <a:off x="5185954" y="2710540"/>
            <a:ext cx="164597" cy="2743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4366481" y="2847700"/>
            <a:ext cx="164597" cy="2743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4433550" y="2194835"/>
            <a:ext cx="164597" cy="2743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5246047" y="3507098"/>
            <a:ext cx="164597" cy="2743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10"/>
          <p:cNvSpPr/>
          <p:nvPr/>
        </p:nvSpPr>
        <p:spPr>
          <a:xfrm>
            <a:off x="9170126" y="0"/>
            <a:ext cx="3021874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onector recto de flecha 15"/>
          <p:cNvCxnSpPr/>
          <p:nvPr/>
        </p:nvCxnSpPr>
        <p:spPr>
          <a:xfrm>
            <a:off x="574765" y="5160383"/>
            <a:ext cx="7181530" cy="49393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 flipH="1" flipV="1">
            <a:off x="470263" y="4261335"/>
            <a:ext cx="7312707" cy="50687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 flipH="1" flipV="1">
            <a:off x="706067" y="2506100"/>
            <a:ext cx="2744490" cy="22689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>
            <a:off x="5417496" y="3715502"/>
            <a:ext cx="2760608" cy="162298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 flipV="1">
            <a:off x="6949216" y="1620982"/>
            <a:ext cx="454307" cy="5237018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 flipV="1">
            <a:off x="1346118" y="914400"/>
            <a:ext cx="549815" cy="5828733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 flipH="1">
            <a:off x="2243198" y="1071154"/>
            <a:ext cx="542390" cy="5786846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 flipH="1">
            <a:off x="7916538" y="1797627"/>
            <a:ext cx="374275" cy="5060373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/>
          <p:nvPr/>
        </p:nvCxnSpPr>
        <p:spPr>
          <a:xfrm>
            <a:off x="676345" y="3416018"/>
            <a:ext cx="2760608" cy="162298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/>
          <p:nvPr/>
        </p:nvCxnSpPr>
        <p:spPr>
          <a:xfrm flipV="1">
            <a:off x="3450557" y="1188720"/>
            <a:ext cx="231372" cy="2455538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Elipse 53"/>
          <p:cNvSpPr/>
          <p:nvPr/>
        </p:nvSpPr>
        <p:spPr>
          <a:xfrm>
            <a:off x="3468040" y="3465121"/>
            <a:ext cx="164597" cy="2743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Conector recto de flecha 54"/>
          <p:cNvCxnSpPr/>
          <p:nvPr/>
        </p:nvCxnSpPr>
        <p:spPr>
          <a:xfrm flipV="1">
            <a:off x="5074085" y="3832974"/>
            <a:ext cx="263290" cy="3063915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lipse 56"/>
          <p:cNvSpPr/>
          <p:nvPr/>
        </p:nvSpPr>
        <p:spPr>
          <a:xfrm>
            <a:off x="4985413" y="6101977"/>
            <a:ext cx="269101" cy="337461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Elipse 57"/>
          <p:cNvSpPr/>
          <p:nvPr/>
        </p:nvSpPr>
        <p:spPr>
          <a:xfrm>
            <a:off x="5128231" y="4348838"/>
            <a:ext cx="312522" cy="331868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Elipse 58"/>
          <p:cNvSpPr/>
          <p:nvPr/>
        </p:nvSpPr>
        <p:spPr>
          <a:xfrm>
            <a:off x="6013615" y="2765236"/>
            <a:ext cx="312522" cy="331868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Conector recto de flecha 59"/>
          <p:cNvCxnSpPr/>
          <p:nvPr/>
        </p:nvCxnSpPr>
        <p:spPr>
          <a:xfrm flipH="1">
            <a:off x="6015520" y="1505645"/>
            <a:ext cx="500663" cy="5322140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Imagen 6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124" y="117265"/>
            <a:ext cx="2951878" cy="676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Imagen 6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598" y="6115402"/>
            <a:ext cx="2993404" cy="712383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CuadroTexto 63"/>
          <p:cNvSpPr txBox="1"/>
          <p:nvPr/>
        </p:nvSpPr>
        <p:spPr>
          <a:xfrm>
            <a:off x="9205124" y="1071154"/>
            <a:ext cx="295187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u="sng" dirty="0" smtClean="0"/>
              <a:t>SERV. ENTRONIZACION IMÁGENES DEL MILAGRO 2023</a:t>
            </a:r>
          </a:p>
          <a:p>
            <a:pPr algn="ctr"/>
            <a:endParaRPr lang="es-ES" b="1" dirty="0" smtClean="0"/>
          </a:p>
          <a:p>
            <a:r>
              <a:rPr lang="es-ES" b="1" dirty="0" smtClean="0"/>
              <a:t>   CORTES: (14:00 A 21:00Hs.)</a:t>
            </a:r>
          </a:p>
          <a:p>
            <a:r>
              <a:rPr lang="es-ES" b="1" dirty="0" smtClean="0"/>
              <a:t>CASEROS – ZUVIRIA</a:t>
            </a:r>
          </a:p>
          <a:p>
            <a:r>
              <a:rPr lang="es-ES" b="1" dirty="0" smtClean="0"/>
              <a:t>ESPAÑA – ZUVIRIA</a:t>
            </a:r>
          </a:p>
          <a:p>
            <a:r>
              <a:rPr lang="es-ES" b="1" dirty="0" smtClean="0"/>
              <a:t>ESPAÑA – MITRE</a:t>
            </a:r>
          </a:p>
          <a:p>
            <a:r>
              <a:rPr lang="es-ES" b="1" dirty="0" smtClean="0"/>
              <a:t>AV. BELGRANO – MITRE</a:t>
            </a:r>
          </a:p>
          <a:p>
            <a:r>
              <a:rPr lang="es-ES" b="1" dirty="0" smtClean="0"/>
              <a:t>CASEROS – BALCARCE</a:t>
            </a:r>
          </a:p>
          <a:p>
            <a:endParaRPr lang="es-ES" b="1" dirty="0"/>
          </a:p>
          <a:p>
            <a:r>
              <a:rPr lang="es-ES" b="1" dirty="0" smtClean="0"/>
              <a:t>     FILTROS:</a:t>
            </a:r>
          </a:p>
          <a:p>
            <a:r>
              <a:rPr lang="es-ES" b="1" dirty="0" smtClean="0"/>
              <a:t>SAN MARTIN – BS. AS.</a:t>
            </a:r>
          </a:p>
          <a:p>
            <a:r>
              <a:rPr lang="es-ES" b="1" dirty="0" smtClean="0"/>
              <a:t>ALVARADO BS. AS.</a:t>
            </a:r>
          </a:p>
          <a:p>
            <a:r>
              <a:rPr lang="es-ES" b="1" dirty="0" smtClean="0"/>
              <a:t>ESPAÑA – DEAN FUNES.</a:t>
            </a:r>
            <a:endParaRPr lang="es-ES" b="1" dirty="0"/>
          </a:p>
        </p:txBody>
      </p:sp>
      <p:cxnSp>
        <p:nvCxnSpPr>
          <p:cNvPr id="70" name="Conector recto de flecha 69"/>
          <p:cNvCxnSpPr/>
          <p:nvPr/>
        </p:nvCxnSpPr>
        <p:spPr>
          <a:xfrm>
            <a:off x="894950" y="1579634"/>
            <a:ext cx="2188734" cy="24344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/>
          <p:cNvCxnSpPr/>
          <p:nvPr/>
        </p:nvCxnSpPr>
        <p:spPr>
          <a:xfrm>
            <a:off x="2977007" y="1842850"/>
            <a:ext cx="1108058" cy="322714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/>
          <p:cNvCxnSpPr/>
          <p:nvPr/>
        </p:nvCxnSpPr>
        <p:spPr>
          <a:xfrm flipV="1">
            <a:off x="4027735" y="2117057"/>
            <a:ext cx="1256757" cy="2274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/>
          <p:cNvCxnSpPr/>
          <p:nvPr/>
        </p:nvCxnSpPr>
        <p:spPr>
          <a:xfrm>
            <a:off x="5241124" y="2111953"/>
            <a:ext cx="2438106" cy="27844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/>
          <p:cNvCxnSpPr/>
          <p:nvPr/>
        </p:nvCxnSpPr>
        <p:spPr>
          <a:xfrm flipV="1">
            <a:off x="7540736" y="1612266"/>
            <a:ext cx="1017807" cy="51840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onector fuera de página 81"/>
          <p:cNvSpPr/>
          <p:nvPr/>
        </p:nvSpPr>
        <p:spPr>
          <a:xfrm rot="11074512">
            <a:off x="4715828" y="2255148"/>
            <a:ext cx="502643" cy="519045"/>
          </a:xfrm>
          <a:prstGeom prst="flowChartOffpage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Más 82"/>
          <p:cNvSpPr/>
          <p:nvPr/>
        </p:nvSpPr>
        <p:spPr>
          <a:xfrm rot="202616">
            <a:off x="4736009" y="2267659"/>
            <a:ext cx="451836" cy="528623"/>
          </a:xfrm>
          <a:prstGeom prst="mathPlu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Elipse 83"/>
          <p:cNvSpPr/>
          <p:nvPr/>
        </p:nvSpPr>
        <p:spPr>
          <a:xfrm>
            <a:off x="9234047" y="2279329"/>
            <a:ext cx="164597" cy="2743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Elipse 84"/>
          <p:cNvSpPr/>
          <p:nvPr/>
        </p:nvSpPr>
        <p:spPr>
          <a:xfrm>
            <a:off x="9200343" y="4182904"/>
            <a:ext cx="312522" cy="331868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56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Dixguel03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2023-07-18T16:04:29Z</dcterms:created>
  <dcterms:modified xsi:type="dcterms:W3CDTF">2023-07-18T16:18:44Z</dcterms:modified>
</cp:coreProperties>
</file>